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6026" y="846138"/>
            <a:ext cx="8229600" cy="1143000"/>
          </a:xfrm>
        </p:spPr>
        <p:txBody>
          <a:bodyPr>
            <a:normAutofit/>
          </a:bodyPr>
          <a:lstStyle/>
          <a:p>
            <a:r>
              <a:rPr dirty="0"/>
              <a:t>Escape Room</a:t>
            </a:r>
          </a:p>
        </p:txBody>
      </p:sp>
      <p:sp>
        <p:nvSpPr>
          <p:cNvPr id="3" name="Elipse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4B249DD-003E-19E3-8E8C-194B14A73D27}"/>
              </a:ext>
            </a:extLst>
          </p:cNvPr>
          <p:cNvSpPr/>
          <p:nvPr/>
        </p:nvSpPr>
        <p:spPr>
          <a:xfrm>
            <a:off x="6617110" y="4336026"/>
            <a:ext cx="1671484" cy="158299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A6C79E5-3569-B121-AF35-162F098129B9}"/>
              </a:ext>
            </a:extLst>
          </p:cNvPr>
          <p:cNvSpPr txBox="1"/>
          <p:nvPr/>
        </p:nvSpPr>
        <p:spPr>
          <a:xfrm>
            <a:off x="698090" y="2674374"/>
            <a:ext cx="41420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400" dirty="0"/>
              <a:t>Marcar el trabajo</a:t>
            </a:r>
            <a:endParaRPr lang="es-CO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Instrucciones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2743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Encuentra la salida escogiendo las puertas y resolviendo retos.</a:t>
            </a:r>
          </a:p>
          <a:p>
            <a:r>
              <a:t>Haz clic en los botones para avanzar.</a:t>
            </a:r>
          </a:p>
        </p:txBody>
      </p:sp>
      <p:sp>
        <p:nvSpPr>
          <p:cNvPr id="4" name="Flecha: a la derecha 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1F29949-CBD0-D156-80AA-E8A86FA8C448}"/>
              </a:ext>
            </a:extLst>
          </p:cNvPr>
          <p:cNvSpPr/>
          <p:nvPr/>
        </p:nvSpPr>
        <p:spPr>
          <a:xfrm>
            <a:off x="5211097" y="4296697"/>
            <a:ext cx="1366684" cy="87507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Escena 1: El Pasillo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2743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dirty="0"/>
              <a:t>Elige </a:t>
            </a:r>
            <a:r>
              <a:rPr dirty="0" err="1"/>
              <a:t>una</a:t>
            </a:r>
            <a:r>
              <a:rPr dirty="0"/>
              <a:t> de las </a:t>
            </a:r>
            <a:r>
              <a:rPr dirty="0" err="1"/>
              <a:t>tres</a:t>
            </a:r>
            <a:r>
              <a:rPr dirty="0"/>
              <a:t> </a:t>
            </a:r>
            <a:r>
              <a:rPr dirty="0" err="1"/>
              <a:t>puertas</a:t>
            </a:r>
            <a:r>
              <a:rPr dirty="0"/>
              <a:t>.</a:t>
            </a:r>
          </a:p>
        </p:txBody>
      </p:sp>
      <p:sp>
        <p:nvSpPr>
          <p:cNvPr id="4" name="Rectangle 3">
            <a:hlinkClick r:id="" action="ppaction://hlinkshowjump?jump=nextslide"/>
          </p:cNvPr>
          <p:cNvSpPr/>
          <p:nvPr/>
        </p:nvSpPr>
        <p:spPr>
          <a:xfrm>
            <a:off x="1371600" y="2438400"/>
            <a:ext cx="1828800" cy="2133600"/>
          </a:xfrm>
          <a:prstGeom prst="rect">
            <a:avLst/>
          </a:prstGeom>
          <a:solidFill>
            <a:srgbClr val="C8C8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/>
            </a:pPr>
            <a:r>
              <a:rPr lang="es-MX" sz="3200" dirty="0"/>
              <a:t>Te atreves por acá</a:t>
            </a:r>
            <a:endParaRPr sz="3200" dirty="0"/>
          </a:p>
        </p:txBody>
      </p:sp>
      <p:sp>
        <p:nvSpPr>
          <p:cNvPr id="5" name="Rectangle 4">
            <a:hlinkClick r:id="rId2" action="ppaction://hlinksldjump"/>
          </p:cNvPr>
          <p:cNvSpPr/>
          <p:nvPr/>
        </p:nvSpPr>
        <p:spPr>
          <a:xfrm>
            <a:off x="3657600" y="2438400"/>
            <a:ext cx="1828800" cy="2133600"/>
          </a:xfrm>
          <a:prstGeom prst="rect">
            <a:avLst/>
          </a:prstGeom>
          <a:solidFill>
            <a:srgbClr val="C8C8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/>
            </a:pPr>
            <a:r>
              <a:rPr lang="es-MX" sz="3200" dirty="0"/>
              <a:t>Esta es la más miedosa</a:t>
            </a:r>
            <a:endParaRPr sz="3200" dirty="0"/>
          </a:p>
        </p:txBody>
      </p:sp>
      <p:sp>
        <p:nvSpPr>
          <p:cNvPr id="6" name="Rectangle 5">
            <a:hlinkClick r:id="rId2" action="ppaction://hlinksldjump"/>
          </p:cNvPr>
          <p:cNvSpPr/>
          <p:nvPr/>
        </p:nvSpPr>
        <p:spPr>
          <a:xfrm>
            <a:off x="5943600" y="2438400"/>
            <a:ext cx="1828800" cy="2133600"/>
          </a:xfrm>
          <a:prstGeom prst="rect">
            <a:avLst/>
          </a:prstGeom>
          <a:solidFill>
            <a:srgbClr val="C8C8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/>
            </a:pPr>
            <a:r>
              <a:rPr lang="es-MX" sz="3200" dirty="0"/>
              <a:t>Si fuera tú no entraría por acá</a:t>
            </a:r>
            <a:endParaRPr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Escena 2: Biblioteca Misteriosa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¿Cuál es el planeta más grande del sistema solar?</a:t>
            </a:r>
          </a:p>
        </p:txBody>
      </p:sp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1371600" y="2959510"/>
            <a:ext cx="1828800" cy="1612490"/>
          </a:xfrm>
          <a:prstGeom prst="rect">
            <a:avLst/>
          </a:prstGeom>
          <a:solidFill>
            <a:srgbClr val="C8FFC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/>
            </a:pPr>
            <a:r>
              <a:rPr sz="4000"/>
              <a:t>Marte</a:t>
            </a:r>
          </a:p>
        </p:txBody>
      </p:sp>
      <p:sp>
        <p:nvSpPr>
          <p:cNvPr id="5" name="Rectangle 4">
            <a:hlinkClick r:id="" action="ppaction://hlinkshowjump?jump=nextslide"/>
          </p:cNvPr>
          <p:cNvSpPr/>
          <p:nvPr/>
        </p:nvSpPr>
        <p:spPr>
          <a:xfrm>
            <a:off x="3657600" y="2959510"/>
            <a:ext cx="1828800" cy="1612490"/>
          </a:xfrm>
          <a:prstGeom prst="rect">
            <a:avLst/>
          </a:prstGeom>
          <a:solidFill>
            <a:srgbClr val="C8FFC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/>
            </a:pPr>
            <a:r>
              <a:rPr sz="4000"/>
              <a:t>Júpiter</a:t>
            </a:r>
          </a:p>
        </p:txBody>
      </p:sp>
      <p:sp>
        <p:nvSpPr>
          <p:cNvPr id="6" name="Rectangle 5">
            <a:hlinkClick r:id="rId2" action="ppaction://hlinksldjump"/>
          </p:cNvPr>
          <p:cNvSpPr/>
          <p:nvPr/>
        </p:nvSpPr>
        <p:spPr>
          <a:xfrm>
            <a:off x="5943600" y="2959510"/>
            <a:ext cx="1828800" cy="1612490"/>
          </a:xfrm>
          <a:prstGeom prst="rect">
            <a:avLst/>
          </a:prstGeom>
          <a:solidFill>
            <a:srgbClr val="C8FFC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/>
            </a:pPr>
            <a:r>
              <a:rPr sz="4000"/>
              <a:t>Venus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Escena 3: El Sótano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Elige un cofre para encontrar la llave.</a:t>
            </a:r>
          </a:p>
        </p:txBody>
      </p:sp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1371600" y="2969342"/>
            <a:ext cx="1828800" cy="1602658"/>
          </a:xfrm>
          <a:prstGeom prst="rect">
            <a:avLst/>
          </a:prstGeom>
          <a:solidFill>
            <a:srgbClr val="FFE6C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/>
            </a:pPr>
            <a:r>
              <a:rPr sz="3600"/>
              <a:t>Cofre A</a:t>
            </a:r>
          </a:p>
        </p:txBody>
      </p:sp>
      <p:sp>
        <p:nvSpPr>
          <p:cNvPr id="5" name="Rectangle 4">
            <a:hlinkClick r:id="" action="ppaction://hlinkshowjump?jump=nextslide"/>
          </p:cNvPr>
          <p:cNvSpPr/>
          <p:nvPr/>
        </p:nvSpPr>
        <p:spPr>
          <a:xfrm>
            <a:off x="3657600" y="2969342"/>
            <a:ext cx="1828800" cy="1602658"/>
          </a:xfrm>
          <a:prstGeom prst="rect">
            <a:avLst/>
          </a:prstGeom>
          <a:solidFill>
            <a:srgbClr val="FFE6C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/>
            </a:pPr>
            <a:r>
              <a:rPr sz="3600"/>
              <a:t>Cofre B</a:t>
            </a:r>
          </a:p>
        </p:txBody>
      </p:sp>
      <p:sp>
        <p:nvSpPr>
          <p:cNvPr id="6" name="Rectangle 5">
            <a:hlinkClick r:id="rId2" action="ppaction://hlinksldjump"/>
          </p:cNvPr>
          <p:cNvSpPr/>
          <p:nvPr/>
        </p:nvSpPr>
        <p:spPr>
          <a:xfrm>
            <a:off x="5943600" y="2969342"/>
            <a:ext cx="1828800" cy="1602658"/>
          </a:xfrm>
          <a:prstGeom prst="rect">
            <a:avLst/>
          </a:prstGeom>
          <a:solidFill>
            <a:srgbClr val="FFE6C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/>
            </a:pPr>
            <a:r>
              <a:rPr sz="3600"/>
              <a:t>Cofre C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¡Felicidades!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743200"/>
            <a:ext cx="6949723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400"/>
              <a:t>¡Lograste escapar del castillo!</a:t>
            </a:r>
          </a:p>
        </p:txBody>
      </p:sp>
      <p:sp>
        <p:nvSpPr>
          <p:cNvPr id="4" name="Elipse 3">
            <a:hlinkClick r:id="" action="ppaction://hlinkshowjump?jump=endshow"/>
            <a:extLst>
              <a:ext uri="{FF2B5EF4-FFF2-40B4-BE49-F238E27FC236}">
                <a16:creationId xmlns:a16="http://schemas.microsoft.com/office/drawing/2014/main" id="{0C567D8B-723C-8E31-880E-7C4F73C57324}"/>
              </a:ext>
            </a:extLst>
          </p:cNvPr>
          <p:cNvSpPr/>
          <p:nvPr/>
        </p:nvSpPr>
        <p:spPr>
          <a:xfrm>
            <a:off x="6617110" y="4336026"/>
            <a:ext cx="1671484" cy="158299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Game Over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743200"/>
            <a:ext cx="77724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800" dirty="0" err="1"/>
              <a:t>Te</a:t>
            </a:r>
            <a:r>
              <a:rPr sz="4800" dirty="0"/>
              <a:t> </a:t>
            </a:r>
            <a:r>
              <a:rPr sz="4800" dirty="0" err="1"/>
              <a:t>atrapó</a:t>
            </a:r>
            <a:r>
              <a:rPr sz="4800" dirty="0"/>
              <a:t> un </a:t>
            </a:r>
            <a:r>
              <a:rPr sz="4800" dirty="0" err="1"/>
              <a:t>fantasma</a:t>
            </a:r>
            <a:r>
              <a:rPr sz="4800" dirty="0"/>
              <a:t>. </a:t>
            </a:r>
            <a:r>
              <a:rPr sz="4800" dirty="0" err="1"/>
              <a:t>Intenta</a:t>
            </a:r>
            <a:r>
              <a:rPr sz="4800" dirty="0"/>
              <a:t> de nuevo.</a:t>
            </a:r>
          </a:p>
        </p:txBody>
      </p:sp>
      <p:sp>
        <p:nvSpPr>
          <p:cNvPr id="4" name="Elipse 3">
            <a:hlinkClick r:id="rId2" action="ppaction://hlinksldjump"/>
            <a:extLst>
              <a:ext uri="{FF2B5EF4-FFF2-40B4-BE49-F238E27FC236}">
                <a16:creationId xmlns:a16="http://schemas.microsoft.com/office/drawing/2014/main" id="{E5DEAC29-B2F1-5873-DC88-C13FB9C829D3}"/>
              </a:ext>
            </a:extLst>
          </p:cNvPr>
          <p:cNvSpPr/>
          <p:nvPr/>
        </p:nvSpPr>
        <p:spPr>
          <a:xfrm>
            <a:off x="6617110" y="4336026"/>
            <a:ext cx="1671484" cy="158299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A72621-14C6-A3A5-92BA-2278345C2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6BB11-81B3-9362-75D7-73B784244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Game Over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DAEF41-5C89-DBEC-C4BD-D490D2240C40}"/>
              </a:ext>
            </a:extLst>
          </p:cNvPr>
          <p:cNvSpPr txBox="1"/>
          <p:nvPr/>
        </p:nvSpPr>
        <p:spPr>
          <a:xfrm>
            <a:off x="914400" y="2743200"/>
            <a:ext cx="77724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4800" dirty="0"/>
              <a:t>Caíste en un agujero negro, que mal </a:t>
            </a:r>
            <a:r>
              <a:rPr lang="es-MX" sz="4800" dirty="0">
                <a:sym typeface="Wingdings" panose="05000000000000000000" pitchFamily="2" charset="2"/>
              </a:rPr>
              <a:t></a:t>
            </a:r>
            <a:endParaRPr sz="4800" dirty="0"/>
          </a:p>
        </p:txBody>
      </p:sp>
      <p:sp>
        <p:nvSpPr>
          <p:cNvPr id="5" name="Elipse 4">
            <a:hlinkClick r:id="rId2" action="ppaction://hlinksldjump"/>
            <a:extLst>
              <a:ext uri="{FF2B5EF4-FFF2-40B4-BE49-F238E27FC236}">
                <a16:creationId xmlns:a16="http://schemas.microsoft.com/office/drawing/2014/main" id="{4CC394BA-7625-9CD2-5A6D-4E5DC487CD26}"/>
              </a:ext>
            </a:extLst>
          </p:cNvPr>
          <p:cNvSpPr/>
          <p:nvPr/>
        </p:nvSpPr>
        <p:spPr>
          <a:xfrm>
            <a:off x="6617110" y="4336026"/>
            <a:ext cx="1671484" cy="158299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41782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50306F-8F4D-8241-91E1-4EA92FB28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1F7C2-F41A-CD48-60C5-DC0F4C058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Game Over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52A5A78-74F7-DF5E-F965-8E8F9AC49FD6}"/>
              </a:ext>
            </a:extLst>
          </p:cNvPr>
          <p:cNvSpPr txBox="1"/>
          <p:nvPr/>
        </p:nvSpPr>
        <p:spPr>
          <a:xfrm>
            <a:off x="914400" y="2743200"/>
            <a:ext cx="77724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4800" dirty="0"/>
              <a:t>Rompiste la llave, caíste al abismo </a:t>
            </a:r>
            <a:r>
              <a:rPr lang="es-MX" sz="4800" dirty="0">
                <a:sym typeface="Wingdings" panose="05000000000000000000" pitchFamily="2" charset="2"/>
              </a:rPr>
              <a:t></a:t>
            </a:r>
            <a:endParaRPr sz="4800" dirty="0"/>
          </a:p>
        </p:txBody>
      </p:sp>
      <p:sp>
        <p:nvSpPr>
          <p:cNvPr id="5" name="Elipse 4">
            <a:hlinkClick r:id="rId2" action="ppaction://hlinksldjump"/>
            <a:extLst>
              <a:ext uri="{FF2B5EF4-FFF2-40B4-BE49-F238E27FC236}">
                <a16:creationId xmlns:a16="http://schemas.microsoft.com/office/drawing/2014/main" id="{D593B01F-AFB3-D6A7-2B99-B87B1DD7170D}"/>
              </a:ext>
            </a:extLst>
          </p:cNvPr>
          <p:cNvSpPr/>
          <p:nvPr/>
        </p:nvSpPr>
        <p:spPr>
          <a:xfrm>
            <a:off x="6617110" y="4336026"/>
            <a:ext cx="1671484" cy="158299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30188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131</Words>
  <Application>Microsoft Office PowerPoint</Application>
  <PresentationFormat>Presentación en pantalla (4:3)</PresentationFormat>
  <Paragraphs>28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 Theme</vt:lpstr>
      <vt:lpstr>Escape Room</vt:lpstr>
      <vt:lpstr>Instrucciones</vt:lpstr>
      <vt:lpstr>Escena 1: El Pasillo</vt:lpstr>
      <vt:lpstr>Escena 2: Biblioteca Misteriosa</vt:lpstr>
      <vt:lpstr>Escena 3: El Sótano</vt:lpstr>
      <vt:lpstr>¡Felicidades!</vt:lpstr>
      <vt:lpstr>Game Over</vt:lpstr>
      <vt:lpstr>Game Over</vt:lpstr>
      <vt:lpstr>Game Over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Diego Farfán</dc:creator>
  <cp:keywords/>
  <dc:description>generated using python-pptx</dc:description>
  <cp:lastModifiedBy>Diego Farfán</cp:lastModifiedBy>
  <cp:revision>3</cp:revision>
  <dcterms:created xsi:type="dcterms:W3CDTF">2013-01-27T09:14:16Z</dcterms:created>
  <dcterms:modified xsi:type="dcterms:W3CDTF">2025-09-30T00:01:16Z</dcterms:modified>
  <cp:category/>
</cp:coreProperties>
</file>